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6C64B-2FB3-470A-B100-D3A330D3728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B7936-FEE8-4041-9378-70D3D9D6A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214422"/>
            <a:ext cx="84296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Урок рефлексия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Повторение по теме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Морфемика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словообразование, орфография»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		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		  МКОУ «Цветочненская СШ» 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		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Барыкина Н.А.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0" y="3442557"/>
          <a:ext cx="6096000" cy="84124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Коммуникативные: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устанавливать рабочие отношения, эффективно сотрудничать и способствовать продуктивной кооперации.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Регулятивные: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проектировать маршрут преодоления затруднений в обучении через включение в новые виды деятельности и формы сотрудничества.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2"/>
          <a:srcRect l="20325" t="27083" r="44496" b="30208"/>
          <a:stretch>
            <a:fillRect/>
          </a:stretch>
        </p:blipFill>
        <p:spPr bwMode="auto">
          <a:xfrm>
            <a:off x="0" y="0"/>
            <a:ext cx="9144000" cy="833120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00100" y="2143116"/>
          <a:ext cx="7215238" cy="3154680"/>
        </p:xfrm>
        <a:graphic>
          <a:graphicData uri="http://schemas.openxmlformats.org/drawingml/2006/table">
            <a:tbl>
              <a:tblPr/>
              <a:tblGrid>
                <a:gridCol w="7215238"/>
              </a:tblGrid>
              <a:tr h="2040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Коммуникативные: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устанавливать рабочие отношения, эффективно сотрудничать и способствовать продуктивной кооперации.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Регулятивные: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проектировать маршрут преодоления затруднений в обучении через включение в новые виды деятельности и формы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сотрудничества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Познавательные: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объяснять языковые явления, процессы, связи и отношения, выявляемые в ходе выполнения диагностической работы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1472" y="928670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Научиться проектировать индивидуальный маршрут восполнения проблемных зон в изученной теме при помощи средств самодиагностики результатов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00702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 навыков организации и анализа своей деятельности в составе группы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32" y="357166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2"/>
          <a:srcRect l="15033" t="11458" r="13990" b="10416"/>
          <a:stretch>
            <a:fillRect/>
          </a:stretch>
        </p:blipFill>
        <p:spPr bwMode="auto">
          <a:xfrm>
            <a:off x="0" y="0"/>
            <a:ext cx="992985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714356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Словарная работа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071678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Опр..кинуться, р..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дник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к..р..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ндаш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роход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гости(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н,нн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возвр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щаться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 (пол)пути, сидеть на подсолнух..,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..рёк,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2"/>
          <a:srcRect l="15635" t="7291" r="9318" b="6250"/>
          <a:stretch>
            <a:fillRect/>
          </a:stretch>
        </p:blipFill>
        <p:spPr bwMode="auto">
          <a:xfrm>
            <a:off x="0" y="0"/>
            <a:ext cx="9144000" cy="7905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35716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задания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000108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Выберите из данных утверждений верные.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714488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Морфемы-это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корень, приставка, суффикс и окончание.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2)Любое слово содержит корень, но не любое – окончание.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3)В слове может быть только один корень.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4)В слове может быть только одно окончание.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5)Если два слова имеют одинаковые корни, но разные окончания, они родственные.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6)Суффикс стоит после корня, а приставка-перед корнем.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7)Предлог не морфема, а самостоятельная часть речи.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8)В словах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испугать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искать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одинаковые приставки 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9)В словах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ромбик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квадратик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одинаковые суффиксы 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10)Выражение "У слова нулевые окончание" и "У слова нет окончание" значат одно и тоже.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14585" y="1600200"/>
          <a:ext cx="6314830" cy="4525962"/>
        </p:xfrm>
        <a:graphic>
          <a:graphicData uri="http://schemas.openxmlformats.org/drawingml/2006/table">
            <a:tbl>
              <a:tblPr/>
              <a:tblGrid>
                <a:gridCol w="3157415"/>
                <a:gridCol w="3157415"/>
              </a:tblGrid>
              <a:tr h="468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1.В какой строке все слова имеют одно и то же окончание?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земля, нельзя, воля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домики, угли, дети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мама, всегда, чудеса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2. В какой строке не все слова однокоренные?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снежок, снеговик, снежинка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шептать, шёпот, прошепчет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носик, приносить, носатый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3. По каким принципам сгруппированы слова в рядах?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сапожок, утюжок, пирожок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приглашать, призывать, приманивать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пароход, лесовоз, рыболов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4. Какое слово должно стоять на месте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схватить – схватывать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проглотить – 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X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5. В каком слове нет суффикса?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юный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горный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весенний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6. В каком ряду все записанные в скобках языковые единицы – предлоги?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(в)бежать, (у)нести, (о)платить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(за)городка, (пере)улок, (бес)покойный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(в)дом, (за)забор, (через)дорогу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7. В каком ряду оба словосочетания составлены правильно?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сойти с автобуса, снять с полки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одеть пальто на ребёнка, войти в дверь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вернуться из школы, подложить под коврик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8. В каком из слов три морфемы?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примерка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шуба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берёза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9. В каких словах буква </a:t>
                      </a: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я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представляет собой целую морфему?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травяной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менять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10. В каком случае морфемный разбор слова </a:t>
                      </a: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засол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сделан верно?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засол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засол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засол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3"/>
          <a:srcRect l="17198" t="18750" r="15572" b="6249"/>
          <a:stretch>
            <a:fillRect/>
          </a:stretch>
        </p:blipFill>
        <p:spPr bwMode="auto">
          <a:xfrm>
            <a:off x="0" y="0"/>
            <a:ext cx="9144000" cy="7177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142852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357166"/>
          <a:ext cx="8215370" cy="5643602"/>
        </p:xfrm>
        <a:graphic>
          <a:graphicData uri="http://schemas.openxmlformats.org/drawingml/2006/table">
            <a:tbl>
              <a:tblPr/>
              <a:tblGrid>
                <a:gridCol w="4071966"/>
                <a:gridCol w="4143404"/>
              </a:tblGrid>
              <a:tr h="614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1.В какой строке все слова имеют одно и то же окончание?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земля, нельзя, воля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домики, угли, дети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мама, всегда, чудеса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2. В какой строке не все слова однокоренные?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снежок, снеговик, снежинка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шептать, шёпот, прошепчет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носик, приносить, носатый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3. По каким принципам сгруппированы слова в рядах?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сапожок, утюжок, пирожок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приглашать, призывать, приманивать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пароход, лесовоз, рыболов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4. Какое слово должно стоять на месте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схватить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схватывать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проглотить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X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5. В каком слове нет суффикса?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юный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горный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весенний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6. В каком ряду все записанные в скобках языковые единицы – предлоги?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(в)бежать, (у)нести, (о)платить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(за)городка, (пере)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улок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(бес)покойный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(в)дом, (за)забор, (через)дорогу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7. В каком ряду оба словосочетания составлены правильно?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сойти с автобуса, снять с полки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одеть пальто на ребёнка, войти в дверь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вернуться из школы, подложить под коврик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8. В каком из слов три морфемы?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примерка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шуба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берёза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9. В каких словах буква 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представляет собой целую морфему?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травяной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поля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менять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58" name="Picture 2" descr="https://pp.vk.me/c625617/v625617982/51932/rms5TlrhXLo.jpg"/>
          <p:cNvPicPr>
            <a:picLocks noChangeAspect="1" noChangeArrowheads="1"/>
          </p:cNvPicPr>
          <p:nvPr/>
        </p:nvPicPr>
        <p:blipFill>
          <a:blip r:embed="rId4"/>
          <a:srcRect l="67262" t="32227" r="31121" b="58008"/>
          <a:stretch>
            <a:fillRect/>
          </a:stretch>
        </p:blipFill>
        <p:spPr bwMode="auto">
          <a:xfrm rot="5400000">
            <a:off x="10929983" y="5643579"/>
            <a:ext cx="142875" cy="714379"/>
          </a:xfrm>
          <a:prstGeom prst="rect">
            <a:avLst/>
          </a:prstGeom>
          <a:noFill/>
        </p:spPr>
      </p:pic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9465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9466" name="Формула" r:id="rId6" imgW="114120" imgH="215640" progId="Equation.3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714356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Заполните таблицу данными ниже словами в соответствии со схемами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idx="1"/>
          </p:nvPr>
        </p:nvPicPr>
        <p:blipFill>
          <a:blip r:embed="rId3"/>
          <a:srcRect l="18792" t="39219" r="71133" b="57449"/>
          <a:stretch>
            <a:fillRect/>
          </a:stretch>
        </p:blipFill>
        <p:spPr>
          <a:xfrm>
            <a:off x="2000232" y="2000240"/>
            <a:ext cx="5611500" cy="1044000"/>
          </a:xfrm>
        </p:spPr>
      </p:pic>
      <p:sp>
        <p:nvSpPr>
          <p:cNvPr id="7" name="TextBox 6"/>
          <p:cNvSpPr txBox="1"/>
          <p:nvPr/>
        </p:nvSpPr>
        <p:spPr>
          <a:xfrm>
            <a:off x="1571604" y="3714752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Плыву,переплыву,закладка,комнатка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пригородный,весна,пробежка,школьница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3"/>
          <a:srcRect l="59766" t="46720" r="3832" b="2771"/>
          <a:stretch>
            <a:fillRect/>
          </a:stretch>
        </p:blipFill>
        <p:spPr>
          <a:xfrm>
            <a:off x="2285984" y="1214422"/>
            <a:ext cx="4566375" cy="35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50004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Домашняя работа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643050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§ 11 по § 15,упражнение 3 страница 57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Безымянный.png"/>
          <p:cNvPicPr>
            <a:picLocks noGrp="1" noChangeAspect="1"/>
          </p:cNvPicPr>
          <p:nvPr>
            <p:ph idx="1"/>
          </p:nvPr>
        </p:nvPicPr>
        <p:blipFill>
          <a:blip r:embed="rId3"/>
          <a:srcRect l="51776" t="26201" r="10934" b="26447"/>
          <a:stretch>
            <a:fillRect/>
          </a:stretch>
        </p:blipFill>
        <p:spPr>
          <a:xfrm>
            <a:off x="2428860" y="2714620"/>
            <a:ext cx="3477600" cy="2484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614</Words>
  <PresentationFormat>Экран (4:3)</PresentationFormat>
  <Paragraphs>101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16</cp:revision>
  <dcterms:created xsi:type="dcterms:W3CDTF">2015-10-15T15:22:07Z</dcterms:created>
  <dcterms:modified xsi:type="dcterms:W3CDTF">2015-10-20T15:11:47Z</dcterms:modified>
</cp:coreProperties>
</file>